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 snapToGrid="0" snapToObjects="1">
      <p:cViewPr>
        <p:scale>
          <a:sx n="75" d="100"/>
          <a:sy n="75" d="100"/>
        </p:scale>
        <p:origin x="-1776" y="76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BF9C92B6-F11C-41C9-8BCF-244124D64897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77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4" y="9446677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112AF161-D8AF-4E43-99BE-60923BD69E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87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AF161-D8AF-4E43-99BE-60923BD69E8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669CD-8A8D-488C-A36E-2A39534DDF2F}" type="datetimeFigureOut">
              <a:rPr kumimoji="1" lang="ja-JP" altLang="en-US" smtClean="0"/>
              <a:pPr/>
              <a:t>2016/7/9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76200" y="5729724"/>
            <a:ext cx="6858000" cy="498763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［</a:t>
            </a:r>
            <a:r>
              <a:rPr lang="ja-JP" altLang="en-US" sz="2400" b="1" dirty="0" smtClean="0"/>
              <a:t>平成２８年９月１７日</a:t>
            </a:r>
            <a:r>
              <a:rPr lang="ja-JP" altLang="en-US" sz="2400" b="1" dirty="0" smtClean="0"/>
              <a:t>　土曜日　</a:t>
            </a:r>
            <a:r>
              <a:rPr lang="en-US" altLang="ja-JP" sz="2400" b="1" dirty="0" smtClean="0"/>
              <a:t>19</a:t>
            </a:r>
            <a:r>
              <a:rPr lang="ja-JP" altLang="en-US" sz="2400" b="1" dirty="0" smtClean="0"/>
              <a:t>：</a:t>
            </a:r>
            <a:r>
              <a:rPr lang="en-US" altLang="ja-JP" sz="2400" b="1" dirty="0" smtClean="0"/>
              <a:t>00</a:t>
            </a:r>
            <a:r>
              <a:rPr lang="ja-JP" altLang="en-US" sz="2400" b="1" dirty="0" smtClean="0"/>
              <a:t>～</a:t>
            </a:r>
            <a:r>
              <a:rPr lang="en-US" altLang="ja-JP" sz="2400" b="1" dirty="0" smtClean="0"/>
              <a:t>21</a:t>
            </a:r>
            <a:r>
              <a:rPr lang="ja-JP" altLang="en-US" sz="2400" b="1" dirty="0" smtClean="0"/>
              <a:t>：</a:t>
            </a:r>
            <a:r>
              <a:rPr lang="en-US" altLang="ja-JP" sz="2400" b="1" dirty="0" smtClean="0"/>
              <a:t>30</a:t>
            </a:r>
            <a:r>
              <a:rPr lang="ja-JP" altLang="en-US" sz="2400" b="1" dirty="0" smtClean="0"/>
              <a:t>］</a:t>
            </a:r>
            <a:endParaRPr lang="en-US" altLang="ja-JP" sz="24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331" y="6574584"/>
            <a:ext cx="6515099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800"/>
              </a:lnSpc>
            </a:pPr>
            <a:r>
              <a:rPr kumimoji="1" lang="ja-JP" altLang="en-US" sz="2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場所：</a:t>
            </a:r>
            <a:r>
              <a:rPr lang="ja-JP" altLang="en-US" sz="2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八尾市植松　渋川</a:t>
            </a:r>
            <a:r>
              <a:rPr lang="ja-JP" altLang="en-US" sz="2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神社　</a:t>
            </a:r>
            <a:r>
              <a:rPr lang="ja-JP" altLang="en-US" sz="2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</a:t>
            </a:r>
            <a:r>
              <a:rPr lang="en-US" altLang="ja-JP" sz="2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JR</a:t>
            </a:r>
            <a:r>
              <a:rPr lang="ja-JP" altLang="en-US" sz="2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八尾駅</a:t>
            </a:r>
            <a:r>
              <a:rPr lang="ja-JP" altLang="en-US" sz="2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南東すぐ）</a:t>
            </a:r>
            <a:endParaRPr lang="en-US" altLang="ja-JP" sz="2000" b="1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</a:t>
            </a:r>
            <a:endParaRPr lang="en-US" altLang="ja-JP" sz="2000" b="1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ts val="2800"/>
              </a:lnSpc>
            </a:pPr>
            <a:endParaRPr lang="en-US" altLang="ja-JP" sz="20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endParaRPr kumimoji="1" lang="en-US" altLang="ja-JP" sz="2000" b="1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endParaRPr kumimoji="1" lang="ja-JP" altLang="en-US" sz="1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4903" y="5157082"/>
            <a:ext cx="6395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伝承河内音頭　ヤンレー節</a:t>
            </a:r>
            <a:r>
              <a:rPr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を後世</a:t>
            </a:r>
            <a:r>
              <a:rPr lang="ja-JP" altLang="en-US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に伝え残す！</a:t>
            </a:r>
          </a:p>
          <a:p>
            <a:endParaRPr kumimoji="1" lang="ja-JP" altLang="en-US" sz="2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20649" y="3972718"/>
            <a:ext cx="6515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3600" dirty="0" smtClean="0">
                <a:solidFill>
                  <a:srgbClr val="7598D9">
                    <a:lumMod val="75000"/>
                  </a:srgbClr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第１１回　ヤンレー</a:t>
            </a:r>
            <a:r>
              <a:rPr lang="ja-JP" altLang="en-US" sz="3600" dirty="0">
                <a:solidFill>
                  <a:srgbClr val="7598D9">
                    <a:lumMod val="75000"/>
                  </a:srgbClr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節河内</a:t>
            </a:r>
            <a:r>
              <a:rPr lang="ja-JP" altLang="en-US" sz="3600" dirty="0" smtClean="0">
                <a:solidFill>
                  <a:srgbClr val="7598D9">
                    <a:lumMod val="75000"/>
                  </a:srgbClr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音頭</a:t>
            </a:r>
            <a:endParaRPr lang="en-US" altLang="ja-JP" sz="3600" dirty="0" smtClean="0">
              <a:solidFill>
                <a:srgbClr val="7598D9">
                  <a:lumMod val="75000"/>
                </a:srgbClr>
              </a:solidFill>
              <a:effectLst>
                <a:glow rad="139700">
                  <a:srgbClr val="7598D9">
                    <a:satMod val="175000"/>
                    <a:alpha val="40000"/>
                  </a:srgb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ja-JP" altLang="en-US" sz="3600" dirty="0" smtClean="0">
                <a:solidFill>
                  <a:srgbClr val="7598D9">
                    <a:lumMod val="75000"/>
                  </a:srgbClr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奉納</a:t>
            </a:r>
            <a:r>
              <a:rPr lang="ja-JP" altLang="en-US" sz="3600" dirty="0">
                <a:solidFill>
                  <a:srgbClr val="7598D9">
                    <a:lumMod val="75000"/>
                  </a:srgbClr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盆踊り</a:t>
            </a:r>
            <a:r>
              <a:rPr lang="ja-JP" altLang="en-US" sz="3600" dirty="0" smtClean="0">
                <a:solidFill>
                  <a:srgbClr val="7598D9">
                    <a:lumMod val="75000"/>
                  </a:srgbClr>
                </a:solidFill>
                <a:effectLst>
                  <a:glow rad="139700">
                    <a:srgbClr val="7598D9">
                      <a:satMod val="175000"/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大会</a:t>
            </a:r>
            <a:endParaRPr lang="ja-JP" altLang="en-US" sz="3600" dirty="0">
              <a:solidFill>
                <a:srgbClr val="7598D9">
                  <a:lumMod val="75000"/>
                </a:srgbClr>
              </a:solidFill>
              <a:effectLst>
                <a:glow rad="139700">
                  <a:srgbClr val="7598D9">
                    <a:satMod val="175000"/>
                    <a:alpha val="40000"/>
                  </a:srgb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pic>
        <p:nvPicPr>
          <p:cNvPr id="8" name="Picture 67" descr="monpink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99" y="9155986"/>
            <a:ext cx="431148" cy="43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381330" y="8598547"/>
            <a:ext cx="44830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ヤンレー節河内音頭伝承保存会　</a:t>
            </a:r>
          </a:p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</a:t>
            </a:r>
          </a:p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              鳴門家寿美若一門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417" y="7814296"/>
            <a:ext cx="2122715" cy="186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185052" y="6909217"/>
            <a:ext cx="6858000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</a:t>
            </a:r>
            <a:endParaRPr lang="en-US" altLang="ja-JP" sz="2000" b="1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4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ヤンレー節河内音頭をはじめ八尾の伝承河内音頭（古調ヤンレー節・植松半九郎節・太田ジャイナ節）を奉納いたします！</a:t>
            </a:r>
            <a:endParaRPr lang="en-US" altLang="ja-JP" sz="1400" b="1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4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kumimoji="1" lang="en-US" altLang="ja-JP" sz="2000" b="1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endParaRPr kumimoji="1" lang="ja-JP" altLang="en-US" sz="14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0" cy="394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8_Eventkokuchi_chirashi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AC9C89-FEDC-41A2-8865-7C49606994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28_Eventkokuchi_chirashi</Template>
  <TotalTime>0</TotalTime>
  <Words>20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28_Eventkokuchi_chirashi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2016-07-09T09:54:25Z</dcterms:created>
  <dcterms:modified xsi:type="dcterms:W3CDTF">2016-07-09T10:37:12Z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TC102862799990</vt:lpwstr>
  </property>
</Properties>
</file>